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Lst>
  <p:notesMasterIdLst>
    <p:notesMasterId r:id="rId13"/>
  </p:notesMasterIdLst>
  <p:handoutMasterIdLst>
    <p:handoutMasterId r:id="rId14"/>
  </p:handoutMasterIdLst>
  <p:sldIdLst>
    <p:sldId id="293" r:id="rId6"/>
    <p:sldId id="296" r:id="rId7"/>
    <p:sldId id="297" r:id="rId8"/>
    <p:sldId id="298" r:id="rId9"/>
    <p:sldId id="301" r:id="rId10"/>
    <p:sldId id="299" r:id="rId11"/>
    <p:sldId id="30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4" userDrawn="1">
          <p15:clr>
            <a:srgbClr val="A4A3A4"/>
          </p15:clr>
        </p15:guide>
        <p15:guide id="4" orient="horz" pos="4156" userDrawn="1">
          <p15:clr>
            <a:srgbClr val="A4A3A4"/>
          </p15:clr>
        </p15:guide>
        <p15:guide id="5" pos="7469" userDrawn="1">
          <p15:clr>
            <a:srgbClr val="A4A3A4"/>
          </p15:clr>
        </p15:guide>
        <p15:guide id="6" pos="211" userDrawn="1">
          <p15:clr>
            <a:srgbClr val="A4A3A4"/>
          </p15:clr>
        </p15:guide>
        <p15:guide id="8" orient="horz" pos="1003" userDrawn="1">
          <p15:clr>
            <a:srgbClr val="A4A3A4"/>
          </p15:clr>
        </p15:guide>
        <p15:guide id="9" pos="2026" userDrawn="1">
          <p15:clr>
            <a:srgbClr val="A4A3A4"/>
          </p15:clr>
        </p15:guide>
        <p15:guide id="11" orient="horz" pos="3430" userDrawn="1">
          <p15:clr>
            <a:srgbClr val="A4A3A4"/>
          </p15:clr>
        </p15:guide>
        <p15:guide id="12" pos="5654" userDrawn="1">
          <p15:clr>
            <a:srgbClr val="A4A3A4"/>
          </p15:clr>
        </p15:guide>
        <p15:guide id="13" orient="horz" pos="82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729"/>
    <a:srgbClr val="0253B0"/>
    <a:srgbClr val="005716"/>
    <a:srgbClr val="014B93"/>
    <a:srgbClr val="66FF33"/>
    <a:srgbClr val="FFFFFF"/>
    <a:srgbClr val="FFC000"/>
    <a:srgbClr val="EC7E33"/>
    <a:srgbClr val="F88B8B"/>
    <a:srgbClr val="997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5" autoAdjust="0"/>
    <p:restoredTop sz="96404" autoAdjust="0"/>
  </p:normalViewPr>
  <p:slideViewPr>
    <p:cSldViewPr snapToGrid="0" showGuides="1">
      <p:cViewPr varScale="1">
        <p:scale>
          <a:sx n="108" d="100"/>
          <a:sy n="108" d="100"/>
        </p:scale>
        <p:origin x="1044" y="96"/>
      </p:cViewPr>
      <p:guideLst>
        <p:guide orient="horz" pos="2160"/>
        <p:guide pos="3840"/>
        <p:guide orient="horz" pos="164"/>
        <p:guide orient="horz" pos="4156"/>
        <p:guide pos="7469"/>
        <p:guide pos="211"/>
        <p:guide orient="horz" pos="1003"/>
        <p:guide pos="2026"/>
        <p:guide orient="horz" pos="3430"/>
        <p:guide pos="5654"/>
        <p:guide orient="horz" pos="82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4" y="2"/>
            <a:ext cx="2971800" cy="458788"/>
          </a:xfrm>
          <a:prstGeom prst="rect">
            <a:avLst/>
          </a:prstGeom>
        </p:spPr>
        <p:txBody>
          <a:bodyPr vert="horz" lIns="91440" tIns="45720" rIns="91440" bIns="45720" rtlCol="0"/>
          <a:lstStyle>
            <a:lvl1pPr algn="r">
              <a:defRPr sz="1200"/>
            </a:lvl1pPr>
          </a:lstStyle>
          <a:p>
            <a:fld id="{2F2DCE1A-1778-47AA-8CD2-15F463045A2D}" type="datetimeFigureOut">
              <a:rPr lang="ru-RU" smtClean="0"/>
              <a:t>06.05.2022</a:t>
            </a:fld>
            <a:endParaRPr lang="ru-RU"/>
          </a:p>
        </p:txBody>
      </p:sp>
      <p:sp>
        <p:nvSpPr>
          <p:cNvPr id="4" name="Нижний колонтитул 3"/>
          <p:cNvSpPr>
            <a:spLocks noGrp="1"/>
          </p:cNvSpPr>
          <p:nvPr>
            <p:ph type="ftr" sz="quarter" idx="2"/>
          </p:nvPr>
        </p:nvSpPr>
        <p:spPr>
          <a:xfrm>
            <a:off x="1" y="8685215"/>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4" y="8685215"/>
            <a:ext cx="2971800" cy="458787"/>
          </a:xfrm>
          <a:prstGeom prst="rect">
            <a:avLst/>
          </a:prstGeom>
        </p:spPr>
        <p:txBody>
          <a:bodyPr vert="horz" lIns="91440" tIns="45720" rIns="91440" bIns="45720" rtlCol="0" anchor="b"/>
          <a:lstStyle>
            <a:lvl1pPr algn="r">
              <a:defRPr sz="1200"/>
            </a:lvl1pPr>
          </a:lstStyle>
          <a:p>
            <a:fld id="{6F21D30F-C0C6-4F00-BECF-40FFFEABA0D4}" type="slidenum">
              <a:rPr lang="ru-RU" smtClean="0"/>
              <a:t>‹#›</a:t>
            </a:fld>
            <a:endParaRPr lang="ru-RU"/>
          </a:p>
        </p:txBody>
      </p:sp>
    </p:spTree>
    <p:extLst>
      <p:ext uri="{BB962C8B-B14F-4D97-AF65-F5344CB8AC3E}">
        <p14:creationId xmlns:p14="http://schemas.microsoft.com/office/powerpoint/2010/main" val="374100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49045-87C6-4C0F-9759-FA683D0C4BCF}" type="datetimeFigureOut">
              <a:rPr lang="ru-RU" smtClean="0"/>
              <a:t>06.05.2022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513D3-5CD7-4B6B-A809-46D227C15AAF}" type="slidenum">
              <a:rPr lang="ru-RU" smtClean="0"/>
              <a:t>‹#›</a:t>
            </a:fld>
            <a:endParaRPr lang="ru-RU"/>
          </a:p>
        </p:txBody>
      </p:sp>
    </p:spTree>
    <p:extLst>
      <p:ext uri="{BB962C8B-B14F-4D97-AF65-F5344CB8AC3E}">
        <p14:creationId xmlns:p14="http://schemas.microsoft.com/office/powerpoint/2010/main" val="202412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F2491B-B2A5-7241-8592-CFAE25577AE2}"/>
              </a:ext>
            </a:extLst>
          </p:cNvPr>
          <p:cNvSpPr>
            <a:spLocks noGrp="1"/>
          </p:cNvSpPr>
          <p:nvPr>
            <p:ph type="title" hasCustomPrompt="1"/>
          </p:nvPr>
        </p:nvSpPr>
        <p:spPr/>
        <p:txBody>
          <a:bodyPr/>
          <a:lstStyle>
            <a:lvl1pPr>
              <a:defRPr/>
            </a:lvl1pPr>
          </a:lstStyle>
          <a:p>
            <a:r>
              <a:rPr lang="ru-RU" dirty="0"/>
              <a:t>ОБРАЗЕЦ ЗАГОЛОВКА</a:t>
            </a:r>
          </a:p>
        </p:txBody>
      </p:sp>
      <p:sp>
        <p:nvSpPr>
          <p:cNvPr id="3" name="Объект 2">
            <a:extLst>
              <a:ext uri="{FF2B5EF4-FFF2-40B4-BE49-F238E27FC236}">
                <a16:creationId xmlns:a16="http://schemas.microsoft.com/office/drawing/2014/main" id="{2193CD70-E103-F642-9A47-8D7F799F8966}"/>
              </a:ext>
            </a:extLst>
          </p:cNvPr>
          <p:cNvSpPr>
            <a:spLocks noGrp="1"/>
          </p:cNvSpPr>
          <p:nvPr>
            <p:ph idx="1" hasCustomPrompt="1"/>
          </p:nvPr>
        </p:nvSpPr>
        <p:spPr>
          <a:xfrm>
            <a:off x="510140" y="1905355"/>
            <a:ext cx="11117178" cy="4331369"/>
          </a:xfrm>
        </p:spPr>
        <p:txBody>
          <a:bodyPr/>
          <a:lstStyle>
            <a:lvl1pPr marL="0" indent="0">
              <a:buNone/>
              <a:defRPr/>
            </a:lvl1pPr>
          </a:lstStyle>
          <a:p>
            <a:r>
              <a:rPr lang="en-US"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dirty="0" err="1"/>
              <a:t>humour</a:t>
            </a:r>
            <a:r>
              <a:rPr lang="en-US" dirty="0"/>
              <a:t> and the like).</a:t>
            </a:r>
          </a:p>
        </p:txBody>
      </p:sp>
      <p:sp>
        <p:nvSpPr>
          <p:cNvPr id="7" name="Номер слайда 6">
            <a:extLst>
              <a:ext uri="{FF2B5EF4-FFF2-40B4-BE49-F238E27FC236}">
                <a16:creationId xmlns:a16="http://schemas.microsoft.com/office/drawing/2014/main" id="{5D7567BE-7634-4643-AE3C-49C10D00F0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3B27-B1D1-B04F-99D3-3F5C8F2BD156}" type="slidenum">
              <a:rPr kumimoji="0" lang="ru-RU"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8" name="Straight Connector 11">
            <a:extLst>
              <a:ext uri="{FF2B5EF4-FFF2-40B4-BE49-F238E27FC236}">
                <a16:creationId xmlns:a16="http://schemas.microsoft.com/office/drawing/2014/main" id="{BD494DB2-57E9-094D-9BCC-68EB1937AFB1}"/>
              </a:ext>
            </a:extLst>
          </p:cNvPr>
          <p:cNvCxnSpPr>
            <a:cxnSpLocks/>
          </p:cNvCxnSpPr>
          <p:nvPr userDrawn="1"/>
        </p:nvCxnSpPr>
        <p:spPr>
          <a:xfrm>
            <a:off x="510140" y="1237793"/>
            <a:ext cx="11100544" cy="0"/>
          </a:xfrm>
          <a:prstGeom prst="line">
            <a:avLst/>
          </a:prstGeom>
          <a:ln w="15240">
            <a:solidFill>
              <a:srgbClr val="004A8F"/>
            </a:solidFill>
          </a:ln>
        </p:spPr>
        <p:style>
          <a:lnRef idx="1">
            <a:schemeClr val="accent1"/>
          </a:lnRef>
          <a:fillRef idx="0">
            <a:schemeClr val="accent1"/>
          </a:fillRef>
          <a:effectRef idx="0">
            <a:schemeClr val="accent1"/>
          </a:effectRef>
          <a:fontRef idx="minor">
            <a:schemeClr val="tx1"/>
          </a:fontRef>
        </p:style>
      </p:cxnSp>
      <p:pic>
        <p:nvPicPr>
          <p:cNvPr id="5" name="Рисунок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5209" y="370884"/>
            <a:ext cx="1895475" cy="676275"/>
          </a:xfrm>
          <a:prstGeom prst="rect">
            <a:avLst/>
          </a:prstGeom>
        </p:spPr>
      </p:pic>
    </p:spTree>
    <p:extLst>
      <p:ext uri="{BB962C8B-B14F-4D97-AF65-F5344CB8AC3E}">
        <p14:creationId xmlns:p14="http://schemas.microsoft.com/office/powerpoint/2010/main" val="60077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bg>
      <p:bgPr>
        <a:solidFill>
          <a:schemeClr val="bg1">
            <a:alpha val="61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F2491B-B2A5-7241-8592-CFAE25577AE2}"/>
              </a:ext>
            </a:extLst>
          </p:cNvPr>
          <p:cNvSpPr>
            <a:spLocks noGrp="1"/>
          </p:cNvSpPr>
          <p:nvPr>
            <p:ph type="title" hasCustomPrompt="1"/>
          </p:nvPr>
        </p:nvSpPr>
        <p:spPr/>
        <p:txBody>
          <a:bodyPr/>
          <a:lstStyle>
            <a:lvl1pPr>
              <a:defRPr/>
            </a:lvl1pPr>
          </a:lstStyle>
          <a:p>
            <a:r>
              <a:rPr lang="ru-RU" dirty="0"/>
              <a:t>ОБРАЗЕЦ ЗАГОЛОВКА</a:t>
            </a:r>
          </a:p>
        </p:txBody>
      </p:sp>
      <p:sp>
        <p:nvSpPr>
          <p:cNvPr id="3" name="Объект 2">
            <a:extLst>
              <a:ext uri="{FF2B5EF4-FFF2-40B4-BE49-F238E27FC236}">
                <a16:creationId xmlns:a16="http://schemas.microsoft.com/office/drawing/2014/main" id="{2193CD70-E103-F642-9A47-8D7F799F8966}"/>
              </a:ext>
            </a:extLst>
          </p:cNvPr>
          <p:cNvSpPr>
            <a:spLocks noGrp="1"/>
          </p:cNvSpPr>
          <p:nvPr>
            <p:ph idx="1" hasCustomPrompt="1"/>
          </p:nvPr>
        </p:nvSpPr>
        <p:spPr>
          <a:xfrm>
            <a:off x="510140" y="1905355"/>
            <a:ext cx="11117178" cy="4331369"/>
          </a:xfrm>
        </p:spPr>
        <p:txBody>
          <a:bodyPr/>
          <a:lstStyle>
            <a:lvl1pPr marL="0" indent="0">
              <a:buNone/>
              <a:defRPr/>
            </a:lvl1pPr>
          </a:lstStyle>
          <a:p>
            <a:r>
              <a:rPr lang="en-US"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dirty="0" err="1"/>
              <a:t>humour</a:t>
            </a:r>
            <a:r>
              <a:rPr lang="en-US" dirty="0"/>
              <a:t> and the like).</a:t>
            </a:r>
          </a:p>
        </p:txBody>
      </p:sp>
      <p:sp>
        <p:nvSpPr>
          <p:cNvPr id="7" name="Номер слайда 6">
            <a:extLst>
              <a:ext uri="{FF2B5EF4-FFF2-40B4-BE49-F238E27FC236}">
                <a16:creationId xmlns:a16="http://schemas.microsoft.com/office/drawing/2014/main" id="{5D7567BE-7634-4643-AE3C-49C10D00F0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3B27-B1D1-B04F-99D3-3F5C8F2BD156}" type="slidenum">
              <a:rPr kumimoji="0" lang="ru-RU"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8" name="Straight Connector 11">
            <a:extLst>
              <a:ext uri="{FF2B5EF4-FFF2-40B4-BE49-F238E27FC236}">
                <a16:creationId xmlns:a16="http://schemas.microsoft.com/office/drawing/2014/main" id="{BD494DB2-57E9-094D-9BCC-68EB1937AFB1}"/>
              </a:ext>
            </a:extLst>
          </p:cNvPr>
          <p:cNvCxnSpPr>
            <a:cxnSpLocks/>
          </p:cNvCxnSpPr>
          <p:nvPr userDrawn="1"/>
        </p:nvCxnSpPr>
        <p:spPr>
          <a:xfrm>
            <a:off x="510140" y="1237793"/>
            <a:ext cx="11100544" cy="0"/>
          </a:xfrm>
          <a:prstGeom prst="line">
            <a:avLst/>
          </a:prstGeom>
          <a:ln w="15240">
            <a:solidFill>
              <a:srgbClr val="004A8F"/>
            </a:solidFill>
          </a:ln>
        </p:spPr>
        <p:style>
          <a:lnRef idx="1">
            <a:schemeClr val="accent1"/>
          </a:lnRef>
          <a:fillRef idx="0">
            <a:schemeClr val="accent1"/>
          </a:fillRef>
          <a:effectRef idx="0">
            <a:schemeClr val="accent1"/>
          </a:effectRef>
          <a:fontRef idx="minor">
            <a:schemeClr val="tx1"/>
          </a:fontRef>
        </p:style>
      </p:cxnSp>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r="64027"/>
          <a:stretch/>
        </p:blipFill>
        <p:spPr>
          <a:xfrm>
            <a:off x="10945459" y="370884"/>
            <a:ext cx="681858" cy="676275"/>
          </a:xfrm>
          <a:prstGeom prst="rect">
            <a:avLst/>
          </a:prstGeom>
        </p:spPr>
      </p:pic>
    </p:spTree>
    <p:extLst>
      <p:ext uri="{BB962C8B-B14F-4D97-AF65-F5344CB8AC3E}">
        <p14:creationId xmlns:p14="http://schemas.microsoft.com/office/powerpoint/2010/main" val="207922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F2491B-B2A5-7241-8592-CFAE25577AE2}"/>
              </a:ext>
            </a:extLst>
          </p:cNvPr>
          <p:cNvSpPr>
            <a:spLocks noGrp="1"/>
          </p:cNvSpPr>
          <p:nvPr>
            <p:ph type="title" hasCustomPrompt="1"/>
          </p:nvPr>
        </p:nvSpPr>
        <p:spPr>
          <a:xfrm>
            <a:off x="902286" y="370884"/>
            <a:ext cx="7507704" cy="866909"/>
          </a:xfrm>
        </p:spPr>
        <p:txBody>
          <a:bodyPr/>
          <a:lstStyle>
            <a:lvl1pPr>
              <a:defRPr/>
            </a:lvl1pPr>
          </a:lstStyle>
          <a:p>
            <a:r>
              <a:rPr lang="ru-RU" dirty="0"/>
              <a:t>ОБРАЗЕЦ ЗАГОЛОВКА</a:t>
            </a:r>
          </a:p>
        </p:txBody>
      </p:sp>
      <p:sp>
        <p:nvSpPr>
          <p:cNvPr id="3" name="Объект 2">
            <a:extLst>
              <a:ext uri="{FF2B5EF4-FFF2-40B4-BE49-F238E27FC236}">
                <a16:creationId xmlns:a16="http://schemas.microsoft.com/office/drawing/2014/main" id="{2193CD70-E103-F642-9A47-8D7F799F8966}"/>
              </a:ext>
            </a:extLst>
          </p:cNvPr>
          <p:cNvSpPr>
            <a:spLocks noGrp="1"/>
          </p:cNvSpPr>
          <p:nvPr>
            <p:ph idx="1" hasCustomPrompt="1"/>
          </p:nvPr>
        </p:nvSpPr>
        <p:spPr>
          <a:xfrm>
            <a:off x="1286932" y="1905355"/>
            <a:ext cx="10340385" cy="4331369"/>
          </a:xfrm>
        </p:spPr>
        <p:txBody>
          <a:bodyPr/>
          <a:lstStyle>
            <a:lvl1pPr marL="0" indent="0">
              <a:buNone/>
              <a:defRPr/>
            </a:lvl1pPr>
          </a:lstStyle>
          <a:p>
            <a:r>
              <a:rPr lang="en-US"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dirty="0" err="1"/>
              <a:t>humour</a:t>
            </a:r>
            <a:r>
              <a:rPr lang="en-US" dirty="0"/>
              <a:t> and the like).</a:t>
            </a:r>
          </a:p>
        </p:txBody>
      </p:sp>
      <p:sp>
        <p:nvSpPr>
          <p:cNvPr id="7" name="Номер слайда 6">
            <a:extLst>
              <a:ext uri="{FF2B5EF4-FFF2-40B4-BE49-F238E27FC236}">
                <a16:creationId xmlns:a16="http://schemas.microsoft.com/office/drawing/2014/main" id="{5D7567BE-7634-4643-AE3C-49C10D00F0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3B27-B1D1-B04F-99D3-3F5C8F2BD156}" type="slidenum">
              <a:rPr kumimoji="0" lang="ru-RU"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8" name="Straight Connector 11">
            <a:extLst>
              <a:ext uri="{FF2B5EF4-FFF2-40B4-BE49-F238E27FC236}">
                <a16:creationId xmlns:a16="http://schemas.microsoft.com/office/drawing/2014/main" id="{BD494DB2-57E9-094D-9BCC-68EB1937AFB1}"/>
              </a:ext>
            </a:extLst>
          </p:cNvPr>
          <p:cNvCxnSpPr>
            <a:cxnSpLocks/>
          </p:cNvCxnSpPr>
          <p:nvPr userDrawn="1"/>
        </p:nvCxnSpPr>
        <p:spPr>
          <a:xfrm>
            <a:off x="510140" y="1237793"/>
            <a:ext cx="11100544" cy="0"/>
          </a:xfrm>
          <a:prstGeom prst="line">
            <a:avLst/>
          </a:prstGeom>
          <a:ln w="15240">
            <a:solidFill>
              <a:srgbClr val="004A8F"/>
            </a:solidFill>
          </a:ln>
        </p:spPr>
        <p:style>
          <a:lnRef idx="1">
            <a:schemeClr val="accent1"/>
          </a:lnRef>
          <a:fillRef idx="0">
            <a:schemeClr val="accent1"/>
          </a:fillRef>
          <a:effectRef idx="0">
            <a:schemeClr val="accent1"/>
          </a:effectRef>
          <a:fontRef idx="minor">
            <a:schemeClr val="tx1"/>
          </a:fontRef>
        </p:style>
      </p:cxnSp>
      <p:pic>
        <p:nvPicPr>
          <p:cNvPr id="5" name="Рисунок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5209" y="370884"/>
            <a:ext cx="1895475" cy="676275"/>
          </a:xfrm>
          <a:prstGeom prst="rect">
            <a:avLst/>
          </a:prstGeom>
        </p:spPr>
      </p:pic>
      <p:sp>
        <p:nvSpPr>
          <p:cNvPr id="9" name="Половина рамки 8"/>
          <p:cNvSpPr/>
          <p:nvPr userDrawn="1"/>
        </p:nvSpPr>
        <p:spPr>
          <a:xfrm>
            <a:off x="-1" y="-1"/>
            <a:ext cx="6081205" cy="3417903"/>
          </a:xfrm>
          <a:prstGeom prst="halfFrame">
            <a:avLst>
              <a:gd name="adj1" fmla="val 3361"/>
              <a:gd name="adj2" fmla="val 25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Половина рамки 9"/>
          <p:cNvSpPr/>
          <p:nvPr userDrawn="1"/>
        </p:nvSpPr>
        <p:spPr>
          <a:xfrm rot="10800000">
            <a:off x="6110795" y="3440097"/>
            <a:ext cx="6081205" cy="3417903"/>
          </a:xfrm>
          <a:prstGeom prst="halfFrame">
            <a:avLst>
              <a:gd name="adj1" fmla="val 3361"/>
              <a:gd name="adj2" fmla="val 40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Половина рамки 10"/>
          <p:cNvSpPr/>
          <p:nvPr userDrawn="1"/>
        </p:nvSpPr>
        <p:spPr>
          <a:xfrm rot="5400000">
            <a:off x="7427651" y="-1346446"/>
            <a:ext cx="3417902" cy="6110796"/>
          </a:xfrm>
          <a:prstGeom prst="halfFrame">
            <a:avLst>
              <a:gd name="adj1" fmla="val 3896"/>
              <a:gd name="adj2" fmla="val 3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оловина рамки 11"/>
          <p:cNvSpPr/>
          <p:nvPr userDrawn="1"/>
        </p:nvSpPr>
        <p:spPr>
          <a:xfrm rot="16200000">
            <a:off x="1334857" y="2082060"/>
            <a:ext cx="3441082" cy="6110798"/>
          </a:xfrm>
          <a:prstGeom prst="halfFrame">
            <a:avLst>
              <a:gd name="adj1" fmla="val 25682"/>
              <a:gd name="adj2" fmla="val 34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3" name="Рисунок 12"/>
          <p:cNvPicPr>
            <a:picLocks noChangeAspect="1"/>
          </p:cNvPicPr>
          <p:nvPr userDrawn="1"/>
        </p:nvPicPr>
        <p:blipFill>
          <a:blip r:embed="rId3"/>
          <a:stretch>
            <a:fillRect/>
          </a:stretch>
        </p:blipFill>
        <p:spPr>
          <a:xfrm>
            <a:off x="1" y="127000"/>
            <a:ext cx="901551" cy="6624000"/>
          </a:xfrm>
          <a:prstGeom prst="rect">
            <a:avLst/>
          </a:prstGeom>
        </p:spPr>
      </p:pic>
    </p:spTree>
    <p:extLst>
      <p:ext uri="{BB962C8B-B14F-4D97-AF65-F5344CB8AC3E}">
        <p14:creationId xmlns:p14="http://schemas.microsoft.com/office/powerpoint/2010/main" val="359429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bg>
      <p:bgPr>
        <a:solidFill>
          <a:schemeClr val="bg1">
            <a:alpha val="61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F2491B-B2A5-7241-8592-CFAE25577AE2}"/>
              </a:ext>
            </a:extLst>
          </p:cNvPr>
          <p:cNvSpPr>
            <a:spLocks noGrp="1"/>
          </p:cNvSpPr>
          <p:nvPr>
            <p:ph type="title" hasCustomPrompt="1"/>
          </p:nvPr>
        </p:nvSpPr>
        <p:spPr>
          <a:xfrm>
            <a:off x="902286" y="380690"/>
            <a:ext cx="7507704" cy="866909"/>
          </a:xfrm>
        </p:spPr>
        <p:txBody>
          <a:bodyPr/>
          <a:lstStyle>
            <a:lvl1pPr>
              <a:defRPr/>
            </a:lvl1pPr>
          </a:lstStyle>
          <a:p>
            <a:r>
              <a:rPr lang="ru-RU" dirty="0"/>
              <a:t>ОБРАЗЕЦ ЗАГОЛОВКА</a:t>
            </a:r>
          </a:p>
        </p:txBody>
      </p:sp>
      <p:sp>
        <p:nvSpPr>
          <p:cNvPr id="3" name="Объект 2">
            <a:extLst>
              <a:ext uri="{FF2B5EF4-FFF2-40B4-BE49-F238E27FC236}">
                <a16:creationId xmlns:a16="http://schemas.microsoft.com/office/drawing/2014/main" id="{2193CD70-E103-F642-9A47-8D7F799F8966}"/>
              </a:ext>
            </a:extLst>
          </p:cNvPr>
          <p:cNvSpPr>
            <a:spLocks noGrp="1"/>
          </p:cNvSpPr>
          <p:nvPr>
            <p:ph idx="1" hasCustomPrompt="1"/>
          </p:nvPr>
        </p:nvSpPr>
        <p:spPr>
          <a:xfrm>
            <a:off x="1320800" y="1905355"/>
            <a:ext cx="10306518" cy="4331369"/>
          </a:xfrm>
        </p:spPr>
        <p:txBody>
          <a:bodyPr/>
          <a:lstStyle>
            <a:lvl1pPr marL="0" indent="0">
              <a:buNone/>
              <a:defRPr/>
            </a:lvl1pPr>
          </a:lstStyle>
          <a:p>
            <a:r>
              <a:rPr lang="en-US"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dirty="0" err="1"/>
              <a:t>humour</a:t>
            </a:r>
            <a:r>
              <a:rPr lang="en-US" dirty="0"/>
              <a:t> and the like).</a:t>
            </a:r>
          </a:p>
        </p:txBody>
      </p:sp>
      <p:sp>
        <p:nvSpPr>
          <p:cNvPr id="7" name="Номер слайда 6">
            <a:extLst>
              <a:ext uri="{FF2B5EF4-FFF2-40B4-BE49-F238E27FC236}">
                <a16:creationId xmlns:a16="http://schemas.microsoft.com/office/drawing/2014/main" id="{5D7567BE-7634-4643-AE3C-49C10D00F0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3B27-B1D1-B04F-99D3-3F5C8F2BD156}" type="slidenum">
              <a:rPr kumimoji="0" lang="ru-RU"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cxnSp>
        <p:nvCxnSpPr>
          <p:cNvPr id="8" name="Straight Connector 11">
            <a:extLst>
              <a:ext uri="{FF2B5EF4-FFF2-40B4-BE49-F238E27FC236}">
                <a16:creationId xmlns:a16="http://schemas.microsoft.com/office/drawing/2014/main" id="{BD494DB2-57E9-094D-9BCC-68EB1937AFB1}"/>
              </a:ext>
            </a:extLst>
          </p:cNvPr>
          <p:cNvCxnSpPr>
            <a:cxnSpLocks/>
          </p:cNvCxnSpPr>
          <p:nvPr userDrawn="1"/>
        </p:nvCxnSpPr>
        <p:spPr>
          <a:xfrm>
            <a:off x="510140" y="1237793"/>
            <a:ext cx="11100544" cy="0"/>
          </a:xfrm>
          <a:prstGeom prst="line">
            <a:avLst/>
          </a:prstGeom>
          <a:ln w="15240">
            <a:solidFill>
              <a:srgbClr val="004A8F"/>
            </a:solidFill>
          </a:ln>
        </p:spPr>
        <p:style>
          <a:lnRef idx="1">
            <a:schemeClr val="accent1"/>
          </a:lnRef>
          <a:fillRef idx="0">
            <a:schemeClr val="accent1"/>
          </a:fillRef>
          <a:effectRef idx="0">
            <a:schemeClr val="accent1"/>
          </a:effectRef>
          <a:fontRef idx="minor">
            <a:schemeClr val="tx1"/>
          </a:fontRef>
        </p:style>
      </p:cxnSp>
      <p:sp>
        <p:nvSpPr>
          <p:cNvPr id="9" name="Половина рамки 8"/>
          <p:cNvSpPr/>
          <p:nvPr userDrawn="1"/>
        </p:nvSpPr>
        <p:spPr>
          <a:xfrm>
            <a:off x="-1" y="-1"/>
            <a:ext cx="6081205" cy="3417903"/>
          </a:xfrm>
          <a:prstGeom prst="halfFrame">
            <a:avLst>
              <a:gd name="adj1" fmla="val 3361"/>
              <a:gd name="adj2" fmla="val 25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Половина рамки 9"/>
          <p:cNvSpPr/>
          <p:nvPr userDrawn="1"/>
        </p:nvSpPr>
        <p:spPr>
          <a:xfrm rot="10800000">
            <a:off x="6110795" y="3440097"/>
            <a:ext cx="6081205" cy="3417903"/>
          </a:xfrm>
          <a:prstGeom prst="halfFrame">
            <a:avLst>
              <a:gd name="adj1" fmla="val 3361"/>
              <a:gd name="adj2" fmla="val 40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Половина рамки 10"/>
          <p:cNvSpPr/>
          <p:nvPr userDrawn="1"/>
        </p:nvSpPr>
        <p:spPr>
          <a:xfrm rot="5400000">
            <a:off x="7427651" y="-1346446"/>
            <a:ext cx="3417902" cy="6110796"/>
          </a:xfrm>
          <a:prstGeom prst="halfFrame">
            <a:avLst>
              <a:gd name="adj1" fmla="val 3896"/>
              <a:gd name="adj2" fmla="val 3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оловина рамки 11"/>
          <p:cNvSpPr/>
          <p:nvPr userDrawn="1"/>
        </p:nvSpPr>
        <p:spPr>
          <a:xfrm rot="16200000">
            <a:off x="1334857" y="2082060"/>
            <a:ext cx="3441082" cy="6110798"/>
          </a:xfrm>
          <a:prstGeom prst="halfFrame">
            <a:avLst>
              <a:gd name="adj1" fmla="val 25682"/>
              <a:gd name="adj2" fmla="val 34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3" name="Рисунок 12"/>
          <p:cNvPicPr>
            <a:picLocks noChangeAspect="1"/>
          </p:cNvPicPr>
          <p:nvPr userDrawn="1"/>
        </p:nvPicPr>
        <p:blipFill>
          <a:blip r:embed="rId2"/>
          <a:stretch>
            <a:fillRect/>
          </a:stretch>
        </p:blipFill>
        <p:spPr>
          <a:xfrm>
            <a:off x="-7955" y="128097"/>
            <a:ext cx="907768" cy="6606000"/>
          </a:xfrm>
          <a:prstGeom prst="rect">
            <a:avLst/>
          </a:prstGeom>
        </p:spPr>
      </p:pic>
      <p:pic>
        <p:nvPicPr>
          <p:cNvPr id="14" name="Рисунок 13"/>
          <p:cNvPicPr>
            <a:picLocks noChangeAspect="1"/>
          </p:cNvPicPr>
          <p:nvPr userDrawn="1"/>
        </p:nvPicPr>
        <p:blipFill rotWithShape="1">
          <a:blip r:embed="rId3">
            <a:extLst>
              <a:ext uri="{28A0092B-C50C-407E-A947-70E740481C1C}">
                <a14:useLocalDpi xmlns:a14="http://schemas.microsoft.com/office/drawing/2010/main" val="0"/>
              </a:ext>
            </a:extLst>
          </a:blip>
          <a:srcRect r="64027"/>
          <a:stretch/>
        </p:blipFill>
        <p:spPr>
          <a:xfrm>
            <a:off x="10945459" y="370884"/>
            <a:ext cx="681858" cy="676275"/>
          </a:xfrm>
          <a:prstGeom prst="rect">
            <a:avLst/>
          </a:prstGeom>
        </p:spPr>
      </p:pic>
    </p:spTree>
    <p:extLst>
      <p:ext uri="{BB962C8B-B14F-4D97-AF65-F5344CB8AC3E}">
        <p14:creationId xmlns:p14="http://schemas.microsoft.com/office/powerpoint/2010/main" val="262807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9129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C36E9D-A2E5-8248-A6B0-B921F54A3ED5}"/>
              </a:ext>
            </a:extLst>
          </p:cNvPr>
          <p:cNvSpPr>
            <a:spLocks noGrp="1"/>
          </p:cNvSpPr>
          <p:nvPr>
            <p:ph type="title"/>
          </p:nvPr>
        </p:nvSpPr>
        <p:spPr>
          <a:xfrm>
            <a:off x="510140" y="370884"/>
            <a:ext cx="7507704" cy="866909"/>
          </a:xfrm>
          <a:prstGeom prst="rect">
            <a:avLst/>
          </a:prstGeom>
        </p:spPr>
        <p:txBody>
          <a:bodyPr vert="horz" lIns="91440" tIns="45720" rIns="91440" bIns="45720" rtlCol="0" anchor="ctr">
            <a:normAutofit/>
          </a:bodyPr>
          <a:lstStyle/>
          <a:p>
            <a:r>
              <a:rPr lang="en-US" dirty="0"/>
              <a:t>IS SIMPLY DUMMY TEXT OF THE PRINTING AND TYPESETTING INDUSTRY</a:t>
            </a:r>
            <a:endParaRPr lang="ru-RU" dirty="0"/>
          </a:p>
        </p:txBody>
      </p:sp>
      <p:sp>
        <p:nvSpPr>
          <p:cNvPr id="3" name="Текст 2">
            <a:extLst>
              <a:ext uri="{FF2B5EF4-FFF2-40B4-BE49-F238E27FC236}">
                <a16:creationId xmlns:a16="http://schemas.microsoft.com/office/drawing/2014/main" id="{2785FEB9-52F4-0B4B-8F02-54C0B9A80319}"/>
              </a:ext>
            </a:extLst>
          </p:cNvPr>
          <p:cNvSpPr>
            <a:spLocks noGrp="1"/>
          </p:cNvSpPr>
          <p:nvPr>
            <p:ph type="body" idx="1"/>
          </p:nvPr>
        </p:nvSpPr>
        <p:spPr>
          <a:xfrm>
            <a:off x="510140" y="1761422"/>
            <a:ext cx="11117178" cy="4331369"/>
          </a:xfrm>
          <a:prstGeom prst="rect">
            <a:avLst/>
          </a:prstGeom>
        </p:spPr>
        <p:txBody>
          <a:bodyPr vert="horz" lIns="91440" tIns="45720" rIns="91440" bIns="45720" rtlCol="0">
            <a:normAutofit/>
          </a:bodyPr>
          <a:lstStyle/>
          <a:p>
            <a:r>
              <a:rPr lang="ru-RU" dirty="0"/>
              <a:t>Образец текста
Второй уровень
Третий уровень
Четвертый уровень
Пятый уровень</a:t>
            </a:r>
          </a:p>
        </p:txBody>
      </p:sp>
      <p:sp>
        <p:nvSpPr>
          <p:cNvPr id="6" name="Номер слайда 5">
            <a:extLst>
              <a:ext uri="{FF2B5EF4-FFF2-40B4-BE49-F238E27FC236}">
                <a16:creationId xmlns:a16="http://schemas.microsoft.com/office/drawing/2014/main" id="{CED250EA-01D8-2E45-9FA2-1556B63FC98D}"/>
              </a:ext>
            </a:extLst>
          </p:cNvPr>
          <p:cNvSpPr>
            <a:spLocks noGrp="1"/>
          </p:cNvSpPr>
          <p:nvPr>
            <p:ph type="sldNum" sz="quarter" idx="4"/>
          </p:nvPr>
        </p:nvSpPr>
        <p:spPr>
          <a:xfrm>
            <a:off x="10145026" y="6327982"/>
            <a:ext cx="1482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C43B27-B1D1-B04F-99D3-3F5C8F2BD156}" type="slidenum">
              <a:rPr kumimoji="0" lang="ru-RU"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227583"/>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8" r:id="rId3"/>
    <p:sldLayoutId id="2147483697" r:id="rId4"/>
    <p:sldLayoutId id="2147483695" r:id="rId5"/>
  </p:sldLayoutIdLst>
  <p:hf hdr="0" ftr="0" dt="0"/>
  <p:txStyles>
    <p:titleStyle>
      <a:lvl1pPr algn="l" defTabSz="914400" rtl="0" eaLnBrk="1" latinLnBrk="0" hangingPunct="1">
        <a:lnSpc>
          <a:spcPct val="90000"/>
        </a:lnSpc>
        <a:spcBef>
          <a:spcPct val="0"/>
        </a:spcBef>
        <a:buNone/>
        <a:defRPr sz="2500" b="1" kern="1200">
          <a:solidFill>
            <a:schemeClr val="tx1"/>
          </a:solidFill>
          <a:latin typeface="Gotham Pro Medium" panose="02000503040000020004" pitchFamily="2" charset="0"/>
          <a:ea typeface="+mj-ea"/>
          <a:cs typeface="Gotham Pro Medium" panose="0200050304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624" y="187864"/>
            <a:ext cx="1895475" cy="676275"/>
          </a:xfrm>
          <a:prstGeom prst="rect">
            <a:avLst/>
          </a:prstGeom>
        </p:spPr>
      </p:pic>
      <p:sp>
        <p:nvSpPr>
          <p:cNvPr id="9" name="Заголовок 8">
            <a:extLst>
              <a:ext uri="{FF2B5EF4-FFF2-40B4-BE49-F238E27FC236}">
                <a16:creationId xmlns:a16="http://schemas.microsoft.com/office/drawing/2014/main" id="{1D661C75-1745-A141-A0AC-CF9BAEDBA140}"/>
              </a:ext>
            </a:extLst>
          </p:cNvPr>
          <p:cNvSpPr txBox="1">
            <a:spLocks/>
          </p:cNvSpPr>
          <p:nvPr/>
        </p:nvSpPr>
        <p:spPr>
          <a:xfrm>
            <a:off x="7141463" y="2062244"/>
            <a:ext cx="4825636" cy="271432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a:solidFill>
                  <a:schemeClr val="tx1"/>
                </a:solidFill>
                <a:latin typeface="Gotham Pro Medium" panose="02000503040000020004" pitchFamily="2" charset="0"/>
                <a:ea typeface="+mj-ea"/>
                <a:cs typeface="Gotham Pro Medium" panose="02000503040000020004"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253B0"/>
                </a:solidFill>
                <a:effectLst/>
                <a:uLnTx/>
                <a:uFillTx/>
                <a:ea typeface="+mj-ea"/>
              </a:rPr>
              <a:t>LOREM IPSUM IS SIMPLY DUMMY TEXT OF THE PRINTING</a:t>
            </a:r>
            <a:endParaRPr kumimoji="0" lang="ru-RU" sz="4000" b="1" i="0" u="none" strike="noStrike" kern="1200" cap="none" spc="0" normalizeH="0" baseline="0" noProof="0" dirty="0">
              <a:ln>
                <a:noFill/>
              </a:ln>
              <a:solidFill>
                <a:srgbClr val="0253B0"/>
              </a:solidFill>
              <a:effectLst/>
              <a:uLnTx/>
              <a:uFillTx/>
              <a:ea typeface="+mj-ea"/>
            </a:endParaRPr>
          </a:p>
        </p:txBody>
      </p:sp>
      <p:sp>
        <p:nvSpPr>
          <p:cNvPr id="10" name="Заголовок 8">
            <a:extLst>
              <a:ext uri="{FF2B5EF4-FFF2-40B4-BE49-F238E27FC236}">
                <a16:creationId xmlns:a16="http://schemas.microsoft.com/office/drawing/2014/main" id="{1D661C75-1745-A141-A0AC-CF9BAEDBA140}"/>
              </a:ext>
            </a:extLst>
          </p:cNvPr>
          <p:cNvSpPr txBox="1">
            <a:spLocks/>
          </p:cNvSpPr>
          <p:nvPr/>
        </p:nvSpPr>
        <p:spPr>
          <a:xfrm>
            <a:off x="10071624" y="6254700"/>
            <a:ext cx="2755660" cy="6033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a:solidFill>
                  <a:schemeClr val="tx1"/>
                </a:solidFill>
                <a:latin typeface="Gotham Pro Medium" panose="02000503040000020004" pitchFamily="2" charset="0"/>
                <a:ea typeface="+mj-ea"/>
                <a:cs typeface="Gotham Pro Medium" panose="02000503040000020004"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3000" b="1" i="0" u="none" strike="noStrike" kern="1200" cap="none" spc="0" normalizeH="0" baseline="0" noProof="0" dirty="0" smtClean="0">
                <a:ln>
                  <a:noFill/>
                </a:ln>
                <a:solidFill>
                  <a:srgbClr val="0253B0"/>
                </a:solidFill>
                <a:effectLst/>
                <a:uLnTx/>
                <a:uFillTx/>
                <a:ea typeface="+mj-ea"/>
              </a:rPr>
              <a:t>31.05.2022</a:t>
            </a:r>
            <a:endParaRPr kumimoji="0" lang="ru-RU" sz="3000" b="1" i="0" u="none" strike="noStrike" kern="1200" cap="none" spc="0" normalizeH="0" baseline="0" noProof="0" dirty="0">
              <a:ln>
                <a:noFill/>
              </a:ln>
              <a:solidFill>
                <a:srgbClr val="0253B0"/>
              </a:solidFill>
              <a:effectLst/>
              <a:uLnTx/>
              <a:uFillTx/>
              <a:ea typeface="+mj-ea"/>
            </a:endParaRPr>
          </a:p>
        </p:txBody>
      </p:sp>
    </p:spTree>
    <p:extLst>
      <p:ext uri="{BB962C8B-B14F-4D97-AF65-F5344CB8AC3E}">
        <p14:creationId xmlns:p14="http://schemas.microsoft.com/office/powerpoint/2010/main" val="261769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sp>
        <p:nvSpPr>
          <p:cNvPr id="9" name="Объект 8"/>
          <p:cNvSpPr>
            <a:spLocks noGrp="1"/>
          </p:cNvSpPr>
          <p:nvPr>
            <p:ph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3B27-B1D1-B04F-99D3-3F5C8F2BD156}" type="slidenum">
              <a:rPr kumimoji="0" lang="ru-RU"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758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3B27-B1D1-B04F-99D3-3F5C8F2BD156}" type="slidenum">
              <a:rPr kumimoji="0" lang="ru-RU"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233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Заголовок 93"/>
          <p:cNvSpPr>
            <a:spLocks noGrp="1"/>
          </p:cNvSpPr>
          <p:nvPr>
            <p:ph type="title"/>
          </p:nvPr>
        </p:nvSpPr>
        <p:spPr/>
        <p:txBody>
          <a:bodyPr/>
          <a:lstStyle/>
          <a:p>
            <a:endParaRPr lang="ru-RU"/>
          </a:p>
        </p:txBody>
      </p:sp>
      <p:sp>
        <p:nvSpPr>
          <p:cNvPr id="95" name="Объект 94"/>
          <p:cNvSpPr>
            <a:spLocks noGrp="1"/>
          </p:cNvSpPr>
          <p:nvPr>
            <p:ph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3B27-B1D1-B04F-99D3-3F5C8F2BD156}" type="slidenum">
              <a:rPr kumimoji="0" lang="ru-RU"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874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Объект 5"/>
          <p:cNvSpPr>
            <a:spLocks noGrp="1"/>
          </p:cNvSpPr>
          <p:nvPr>
            <p:ph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3B27-B1D1-B04F-99D3-3F5C8F2BD156}" type="slidenum">
              <a:rPr kumimoji="0" lang="ru-RU"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010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3B27-B1D1-B04F-99D3-3F5C8F2BD156}" type="slidenum">
              <a:rPr kumimoji="0" lang="ru-RU"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745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3B27-B1D1-B04F-99D3-3F5C8F2BD156}" type="slidenum">
              <a:rPr kumimoji="0" lang="ru-RU"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737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Пользовательские 4">
      <a:dk1>
        <a:srgbClr val="000000"/>
      </a:dk1>
      <a:lt1>
        <a:srgbClr val="FFFFFF"/>
      </a:lt1>
      <a:dk2>
        <a:srgbClr val="44546A"/>
      </a:dk2>
      <a:lt2>
        <a:srgbClr val="E7E6E6"/>
      </a:lt2>
      <a:accent1>
        <a:srgbClr val="004184"/>
      </a:accent1>
      <a:accent2>
        <a:srgbClr val="FDB014"/>
      </a:accent2>
      <a:accent3>
        <a:srgbClr val="A5A5A5"/>
      </a:accent3>
      <a:accent4>
        <a:srgbClr val="FF4F00"/>
      </a:accent4>
      <a:accent5>
        <a:srgbClr val="35B0E7"/>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800" b="1" cap="all" dirty="0" smtClean="0">
            <a:solidFill>
              <a:schemeClr val="bg1"/>
            </a:solidFill>
            <a:latin typeface="Gotham Pro"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3e3ac3c-49ea-482f-bf96-49760ac48f13">EKPDZYKACD2M-657636449-266658</_dlc_DocId>
    <_dlc_DocIdUrl xmlns="b3e3ac3c-49ea-482f-bf96-49760ac48f13">
      <Url>http://portal:8080/ecology/_layouts/DocIdRedir.aspx?ID=EKPDZYKACD2M-657636449-266658</Url>
      <Description>EKPDZYKACD2M-657636449-266658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Документ" ma:contentTypeID="0x01010010E596B5117DEC46B165796229D86E30" ma:contentTypeVersion="0" ma:contentTypeDescription="Создание документа." ma:contentTypeScope="" ma:versionID="a71a8c5fafc4d65c8f59dc7ba3125a78">
  <xsd:schema xmlns:xsd="http://www.w3.org/2001/XMLSchema" xmlns:xs="http://www.w3.org/2001/XMLSchema" xmlns:p="http://schemas.microsoft.com/office/2006/metadata/properties" xmlns:ns2="b3e3ac3c-49ea-482f-bf96-49760ac48f13" targetNamespace="http://schemas.microsoft.com/office/2006/metadata/properties" ma:root="true" ma:fieldsID="3c42fe54ed836d43a1a23e16a6441687" ns2:_="">
    <xsd:import namespace="b3e3ac3c-49ea-482f-bf96-49760ac48f1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e3ac3c-49ea-482f-bf96-49760ac48f13"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38756A-3572-474C-907E-DFA36DD8E103}"/>
</file>

<file path=customXml/itemProps2.xml><?xml version="1.0" encoding="utf-8"?>
<ds:datastoreItem xmlns:ds="http://schemas.openxmlformats.org/officeDocument/2006/customXml" ds:itemID="{3298C2FF-FDA3-4215-A22A-492CCBED91C4}"/>
</file>

<file path=customXml/itemProps3.xml><?xml version="1.0" encoding="utf-8"?>
<ds:datastoreItem xmlns:ds="http://schemas.openxmlformats.org/officeDocument/2006/customXml" ds:itemID="{9350C751-08B0-43A2-AB08-1B377B79DC74}"/>
</file>

<file path=customXml/itemProps4.xml><?xml version="1.0" encoding="utf-8"?>
<ds:datastoreItem xmlns:ds="http://schemas.openxmlformats.org/officeDocument/2006/customXml" ds:itemID="{4DB71AC0-38BD-40D1-A8C6-41568B685996}"/>
</file>

<file path=docProps/app.xml><?xml version="1.0" encoding="utf-8"?>
<Properties xmlns="http://schemas.openxmlformats.org/officeDocument/2006/extended-properties" xmlns:vt="http://schemas.openxmlformats.org/officeDocument/2006/docPropsVTypes">
  <Template/>
  <TotalTime>4027</TotalTime>
  <Words>16</Words>
  <Application>Microsoft Office PowerPoint</Application>
  <PresentationFormat>Широкоэкранный</PresentationFormat>
  <Paragraphs>8</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Gotham Pro Medium</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Внедрение системы Бережливого производства</dc:title>
  <dc:creator>Авдонин Николай Игоревич</dc:creator>
  <cp:lastModifiedBy>ЕЛАГИНА НИНА НИКОЛАЕВНА</cp:lastModifiedBy>
  <cp:revision>392</cp:revision>
  <cp:lastPrinted>2021-06-03T11:50:01Z</cp:lastPrinted>
  <dcterms:created xsi:type="dcterms:W3CDTF">2021-04-08T04:56:30Z</dcterms:created>
  <dcterms:modified xsi:type="dcterms:W3CDTF">2022-05-06T11:07:41Z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0x01010010E596B5117DEC46B165796229D86E30</vt:lpwstr>
  </property>
  <property fmtid="{D5CDD505-2E9C-101B-9397-08002B2CF9AE}" pid="3" name="_dlc_DocIdItemGuid">
    <vt:lpwstr>a4787071-bb0c-4274-976a-51cf6d4264b6</vt:lpwstr>
  </property>
</Properties>
</file>